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444110" y="6984060"/>
            <a:ext cx="475360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91883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roughing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remove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material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from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the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base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3079" y="3147567"/>
            <a:ext cx="3970274" cy="206819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796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INCH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6.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1/4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 able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some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1/2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reach.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38341" y="3153283"/>
            <a:ext cx="13487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483" cy="19038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034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Remaining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Define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option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ignore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previous operations.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18303" y="3935095"/>
            <a:ext cx="26695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Make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Remaining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selected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550130"/>
            <a:ext cx="266065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06109" y="6293358"/>
            <a:ext cx="16808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41134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68478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600194"/>
            <a:ext cx="2380233" cy="15805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1937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0">
                <a:latin typeface="Artifakt Element"/>
                <a:cs typeface="Artifakt Element"/>
              </a:rPr>
              <a:t> section’s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Reference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66713" y="3058795"/>
            <a:ext cx="14217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73576"/>
            <a:ext cx="2643505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modeled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shape.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12204" y="5530977"/>
            <a:ext cx="16751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347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433" cy="18086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723894"/>
            <a:ext cx="2891789" cy="168909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717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sometimes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clutter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>
                <a:latin typeface="Artifakt Element"/>
                <a:cs typeface="Artifakt Element"/>
              </a:rPr>
              <a:t>view.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toggle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toolpaths’ </a:t>
            </a:r>
            <a:r>
              <a:rPr dirty="0" sz="1100">
                <a:latin typeface="Artifakt Element"/>
                <a:cs typeface="Artifakt Element"/>
              </a:rPr>
              <a:t>visibility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Navigation</a:t>
            </a:r>
            <a:r>
              <a:rPr dirty="0" sz="1100" spc="-20">
                <a:latin typeface="Artifakt Element"/>
                <a:cs typeface="Artifakt Element"/>
              </a:rPr>
              <a:t> Bar’s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visibility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options.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Alternately,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keyboard </a:t>
            </a:r>
            <a:r>
              <a:rPr dirty="0" sz="1100">
                <a:latin typeface="Artifakt Element"/>
                <a:cs typeface="Artifakt Element"/>
              </a:rPr>
              <a:t>shortcut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F7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toggle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their</a:t>
            </a:r>
            <a:r>
              <a:rPr dirty="0" sz="1100" spc="-10">
                <a:latin typeface="Artifakt Element"/>
                <a:cs typeface="Artifakt Element"/>
              </a:rPr>
              <a:t> visibility.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59221" y="2525395"/>
            <a:ext cx="19265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Toggle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visibility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40176"/>
            <a:ext cx="275399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Hiding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in-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easier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73292" y="5168265"/>
            <a:ext cx="21145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in-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20" i="1">
                <a:latin typeface="Artifakt Element"/>
                <a:cs typeface="Artifakt Element"/>
              </a:rPr>
              <a:t> stock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013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103" cy="12752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90494"/>
            <a:ext cx="2891789" cy="186435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1244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7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Phone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Stand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spc="-2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Rough.f3d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previous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video.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830195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44976"/>
            <a:ext cx="300736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4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could </a:t>
            </a:r>
            <a:r>
              <a:rPr dirty="0" sz="1100">
                <a:latin typeface="Artifakt Element"/>
                <a:cs typeface="Artifakt Element"/>
              </a:rPr>
              <a:t>begin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Clearing.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23459" y="4903089"/>
            <a:ext cx="26790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Adaptive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Clearing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061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57937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495294"/>
            <a:ext cx="2777489" cy="129603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0164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 1/2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displayed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dialog.</a:t>
            </a:r>
            <a:r>
              <a:rPr dirty="0" sz="1100" spc="-25">
                <a:latin typeface="Artifakt Element"/>
                <a:cs typeface="Artifakt Element"/>
              </a:rPr>
              <a:t> If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Select,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7.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67425" y="2924683"/>
            <a:ext cx="19335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Verify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42512"/>
            <a:ext cx="3020060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shown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 </a:t>
            </a:r>
            <a:r>
              <a:rPr dirty="0" sz="1100">
                <a:latin typeface="Artifakt Element"/>
                <a:cs typeface="Artifakt Element"/>
              </a:rPr>
              <a:t>there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single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dark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blue</a:t>
            </a:r>
            <a:r>
              <a:rPr dirty="0" sz="1100" spc="-20">
                <a:latin typeface="Artifakt Element"/>
                <a:cs typeface="Artifakt Element"/>
              </a:rPr>
              <a:t> edge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treat</a:t>
            </a:r>
            <a:r>
              <a:rPr dirty="0" sz="1100" spc="-20">
                <a:latin typeface="Artifakt Element"/>
                <a:cs typeface="Artifakt Element"/>
              </a:rPr>
              <a:t> this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default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settings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tabs,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81596" y="5396865"/>
            <a:ext cx="1321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022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6752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590544"/>
            <a:ext cx="2777489" cy="168973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4703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 </a:t>
            </a:r>
            <a:r>
              <a:rPr dirty="0" sz="1100">
                <a:latin typeface="Artifakt Element"/>
                <a:cs typeface="Artifakt Element"/>
              </a:rPr>
              <a:t>focuses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selected.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type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suitable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part.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73748" y="2946019"/>
            <a:ext cx="16287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63848"/>
            <a:ext cx="270383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can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remove </a:t>
            </a:r>
            <a:r>
              <a:rPr dirty="0" sz="1100">
                <a:latin typeface="Artifakt Element"/>
                <a:cs typeface="Artifakt Element"/>
              </a:rPr>
              <a:t>additional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3D&gt;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Clearing.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78322" y="5095113"/>
            <a:ext cx="26238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Adative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Clearing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2353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9684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611879"/>
            <a:ext cx="2856229" cy="137058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5905" cy="23469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bodies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colored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either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green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or </a:t>
            </a:r>
            <a:r>
              <a:rPr dirty="0" sz="1100">
                <a:latin typeface="Artifakt Element"/>
                <a:cs typeface="Artifakt Element"/>
              </a:rPr>
              <a:t>gold.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jaws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parallels</a:t>
            </a:r>
            <a:r>
              <a:rPr dirty="0" sz="1100" spc="-20">
                <a:latin typeface="Artifakt Element"/>
                <a:cs typeface="Artifakt Element"/>
              </a:rPr>
              <a:t> were </a:t>
            </a:r>
            <a:r>
              <a:rPr dirty="0" sz="1100">
                <a:latin typeface="Artifakt Element"/>
                <a:cs typeface="Artifakt Element"/>
              </a:rPr>
              <a:t>identified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fixtures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so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knows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avoid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them;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that’s </a:t>
            </a:r>
            <a:r>
              <a:rPr dirty="0" sz="1100">
                <a:latin typeface="Artifakt Element"/>
                <a:cs typeface="Artifakt Element"/>
              </a:rPr>
              <a:t>why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bodies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gold.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Instead,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focus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green </a:t>
            </a:r>
            <a:r>
              <a:rPr dirty="0" sz="1100">
                <a:latin typeface="Artifakt Element"/>
                <a:cs typeface="Artifakt Element"/>
              </a:rPr>
              <a:t>body.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default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settings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tabs,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19013" y="3327019"/>
            <a:ext cx="20675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default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41547"/>
            <a:ext cx="2776220" cy="6604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0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Inspect 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 </a:t>
            </a:r>
            <a:r>
              <a:rPr dirty="0" sz="1100">
                <a:latin typeface="Artifakt Element"/>
                <a:cs typeface="Artifakt Element"/>
              </a:rPr>
              <a:t>uses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as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 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can.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53353" y="5953505"/>
            <a:ext cx="1635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toolpath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0301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7721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991864"/>
            <a:ext cx="2891789" cy="185038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225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warning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next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warning.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24040" y="2552827"/>
            <a:ext cx="14624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warning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70656"/>
            <a:ext cx="245618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lifted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operation’s </a:t>
            </a:r>
            <a:r>
              <a:rPr dirty="0" sz="1100">
                <a:latin typeface="Artifakt Element"/>
                <a:cs typeface="Artifakt Element"/>
              </a:rPr>
              <a:t>Retract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 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Safe</a:t>
            </a:r>
            <a:r>
              <a:rPr dirty="0" sz="1100" spc="-10">
                <a:latin typeface="Artifakt Element"/>
                <a:cs typeface="Artifakt Element"/>
              </a:rPr>
              <a:t> height.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18301" y="5431917"/>
            <a:ext cx="16681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warning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30346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22420" y="1138427"/>
            <a:ext cx="2284882" cy="130378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18688"/>
            <a:ext cx="2891789" cy="210159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0098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40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49365" y="3000883"/>
            <a:ext cx="15379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18712"/>
            <a:ext cx="268414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increase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Retract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10">
                <a:latin typeface="Artifakt Element"/>
                <a:cs typeface="Artifakt Element"/>
              </a:rPr>
              <a:t> section’s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0.4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>
                <a:latin typeface="Artifakt Element"/>
                <a:cs typeface="Artifakt Element"/>
              </a:rPr>
              <a:t>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update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59221" y="6179058"/>
            <a:ext cx="19278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Adjust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Retract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784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2992" y="1138427"/>
            <a:ext cx="2761261" cy="17514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666744"/>
            <a:ext cx="2380614" cy="23996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2382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that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warning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icon.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25921" y="2601595"/>
            <a:ext cx="16637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Browser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6376"/>
            <a:ext cx="230314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Browser,</a:t>
            </a:r>
            <a:r>
              <a:rPr dirty="0" sz="1100" spc="-10">
                <a:latin typeface="Artifakt Element"/>
                <a:cs typeface="Artifakt Element"/>
              </a:rPr>
              <a:t> 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Duplicate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33896" y="4387977"/>
            <a:ext cx="18529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Duplicate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470" y="1138427"/>
            <a:ext cx="2532403" cy="13514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0466" y="3266694"/>
            <a:ext cx="2513024" cy="10090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7365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 choosing </a:t>
            </a:r>
            <a:r>
              <a:rPr dirty="0" sz="1100" spc="-20">
                <a:latin typeface="Artifakt Element"/>
                <a:cs typeface="Artifakt Element"/>
              </a:rPr>
              <a:t>Edit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84189" y="2715895"/>
            <a:ext cx="18027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new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30676"/>
            <a:ext cx="261937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smaller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for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701408" y="5244465"/>
            <a:ext cx="11880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918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6268" y="1138427"/>
            <a:ext cx="2627731" cy="14657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380994"/>
            <a:ext cx="2380360" cy="17519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1400F100-396A-46BC-B648-7A76B7C616D0}"/>
</file>

<file path=customXml/itemProps2.xml><?xml version="1.0" encoding="utf-8"?>
<ds:datastoreItem xmlns:ds="http://schemas.openxmlformats.org/officeDocument/2006/customXml" ds:itemID="{D337A838-3CBF-4BDA-978E-C145DF9588F3}"/>
</file>

<file path=customXml/itemProps3.xml><?xml version="1.0" encoding="utf-8"?>
<ds:datastoreItem xmlns:ds="http://schemas.openxmlformats.org/officeDocument/2006/customXml" ds:itemID="{6E0FC2EE-A1CF-4ADD-BEE1-FC71C04DDBA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2025-06-13T00:57:17Z</dcterms:created>
  <dcterms:modified xsi:type="dcterms:W3CDTF">2025-06-13T00:57:17Z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